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9850175" y="2985657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4532</a:t>
            </a:r>
          </a:p>
          <a:p>
            <a:r>
              <a:rPr lang="en-US" dirty="0"/>
              <a:t>Median: 1000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761E7F-9EFF-24D8-56D6-B8478485A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1745"/>
              </p:ext>
            </p:extLst>
          </p:nvPr>
        </p:nvGraphicFramePr>
        <p:xfrm>
          <a:off x="6498772" y="2610853"/>
          <a:ext cx="3033567" cy="2499360"/>
        </p:xfrm>
        <a:graphic>
          <a:graphicData uri="http://schemas.openxmlformats.org/drawingml/2006/table">
            <a:tbl>
              <a:tblPr/>
              <a:tblGrid>
                <a:gridCol w="1011189">
                  <a:extLst>
                    <a:ext uri="{9D8B030D-6E8A-4147-A177-3AD203B41FA5}">
                      <a16:colId xmlns:a16="http://schemas.microsoft.com/office/drawing/2014/main" val="3319853841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272894325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356483023"/>
                    </a:ext>
                  </a:extLst>
                </a:gridCol>
              </a:tblGrid>
              <a:tr h="16681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318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882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392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1920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858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987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57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67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3543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0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80000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48686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</a:p>
              <a:p>
                <a:endParaRPr lang="en-US" dirty="0"/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2~3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3-person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one optional reading</a:t>
            </a:r>
            <a:r>
              <a:rPr lang="en-US" b="1" dirty="0"/>
              <a:t> </a:t>
            </a:r>
            <a:r>
              <a:rPr lang="en-US" dirty="0"/>
              <a:t>(2 optional readings for 3-person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/>
              <a:t>Prepare </a:t>
            </a:r>
            <a:r>
              <a:rPr lang="en-US" b="1">
                <a:solidFill>
                  <a:schemeClr val="accent1"/>
                </a:solidFill>
              </a:rPr>
              <a:t>~2 </a:t>
            </a:r>
            <a:r>
              <a:rPr lang="en-US" b="1" dirty="0">
                <a:solidFill>
                  <a:schemeClr val="accent1"/>
                </a:solidFill>
              </a:rPr>
              <a:t>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14: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4: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6/8: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9: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25839</TotalTime>
  <Words>2587</Words>
  <Application>Microsoft Macintosh PowerPoint</Application>
  <PresentationFormat>Widescreen</PresentationFormat>
  <Paragraphs>538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Warm-Up 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2338</cp:revision>
  <cp:lastPrinted>2019-09-05T00:05:04Z</cp:lastPrinted>
  <dcterms:created xsi:type="dcterms:W3CDTF">2017-08-24T15:35:37Z</dcterms:created>
  <dcterms:modified xsi:type="dcterms:W3CDTF">2022-09-05T22:22:10Z</dcterms:modified>
</cp:coreProperties>
</file>